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7"/>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5" r:id="rId46"/>
    <p:sldId id="636" r:id="rId47"/>
    <p:sldId id="696" r:id="rId48"/>
    <p:sldId id="697" r:id="rId49"/>
    <p:sldId id="698" r:id="rId50"/>
    <p:sldId id="699" r:id="rId51"/>
    <p:sldId id="700" r:id="rId52"/>
    <p:sldId id="637" r:id="rId53"/>
    <p:sldId id="638" r:id="rId54"/>
    <p:sldId id="683" r:id="rId55"/>
    <p:sldId id="640" r:id="rId56"/>
    <p:sldId id="641" r:id="rId57"/>
    <p:sldId id="678" r:id="rId58"/>
    <p:sldId id="643" r:id="rId59"/>
    <p:sldId id="644" r:id="rId60"/>
    <p:sldId id="645" r:id="rId61"/>
    <p:sldId id="646" r:id="rId62"/>
    <p:sldId id="647" r:id="rId63"/>
    <p:sldId id="679" r:id="rId64"/>
    <p:sldId id="649" r:id="rId65"/>
    <p:sldId id="650" r:id="rId66"/>
    <p:sldId id="651" r:id="rId67"/>
    <p:sldId id="652" r:id="rId68"/>
    <p:sldId id="653" r:id="rId69"/>
    <p:sldId id="684" r:id="rId70"/>
    <p:sldId id="685" r:id="rId71"/>
    <p:sldId id="686" r:id="rId72"/>
    <p:sldId id="657" r:id="rId73"/>
    <p:sldId id="708" r:id="rId74"/>
    <p:sldId id="709" r:id="rId75"/>
    <p:sldId id="710" r:id="rId76"/>
    <p:sldId id="711" r:id="rId77"/>
    <p:sldId id="658" r:id="rId78"/>
    <p:sldId id="680" r:id="rId79"/>
    <p:sldId id="660" r:id="rId80"/>
    <p:sldId id="661" r:id="rId81"/>
    <p:sldId id="662" r:id="rId82"/>
    <p:sldId id="687" r:id="rId83"/>
    <p:sldId id="664" r:id="rId84"/>
    <p:sldId id="665" r:id="rId85"/>
    <p:sldId id="666" r:id="rId86"/>
    <p:sldId id="667" r:id="rId87"/>
    <p:sldId id="668" r:id="rId88"/>
    <p:sldId id="681" r:id="rId89"/>
    <p:sldId id="670" r:id="rId90"/>
    <p:sldId id="671" r:id="rId91"/>
    <p:sldId id="672" r:id="rId92"/>
    <p:sldId id="673" r:id="rId93"/>
    <p:sldId id="689" r:id="rId94"/>
    <p:sldId id="690" r:id="rId95"/>
    <p:sldId id="691" r:id="rId96"/>
    <p:sldId id="692" r:id="rId97"/>
    <p:sldId id="693" r:id="rId98"/>
    <p:sldId id="694" r:id="rId99"/>
    <p:sldId id="682" r:id="rId100"/>
    <p:sldId id="675" r:id="rId101"/>
    <p:sldId id="676" r:id="rId102"/>
    <p:sldId id="604" r:id="rId103"/>
    <p:sldId id="605" r:id="rId104"/>
    <p:sldId id="454" r:id="rId105"/>
    <p:sldId id="495"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4914" autoAdjust="0"/>
  </p:normalViewPr>
  <p:slideViewPr>
    <p:cSldViewPr snapToGrid="0">
      <p:cViewPr varScale="1">
        <p:scale>
          <a:sx n="66" d="100"/>
          <a:sy n="66" d="100"/>
        </p:scale>
        <p:origin x="1310" y="6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is now</a:t>
            </a:r>
            <a:r>
              <a:rPr lang="en-US" baseline="0" dirty="0" smtClean="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Full-Text Search </a:t>
            </a:r>
            <a:r>
              <a:rPr lang="en-US" smtClean="0"/>
              <a:t>now supported</a:t>
            </a:r>
            <a:r>
              <a:rPr lang="en-US" baseline="0" smtClean="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75</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94</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vsd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vsdx"/></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customXml" Target="../../customXml/item2.xml"/><Relationship Id="rId4" Type="http://schemas.openxmlformats.org/officeDocument/2006/relationships/image" Target="../media/image52.emf"/></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p>
          <a:p>
            <a:r>
              <a:rPr lang="en-US" sz="3200" dirty="0"/>
              <a:t>Common Language Runtime (CLR) assemblies</a:t>
            </a:r>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smtClean="0"/>
              <a:t>SQL </a:t>
            </a:r>
            <a:r>
              <a:rPr lang="en-US" sz="3600" dirty="0"/>
              <a:t>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28"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a:t>
            </a:r>
            <a:r>
              <a:rPr lang="en-US" sz="4000" dirty="0" smtClean="0"/>
              <a:t>via </a:t>
            </a:r>
            <a:r>
              <a:rPr lang="en-US" sz="4000" dirty="0"/>
              <a:t>custom </a:t>
            </a:r>
            <a:r>
              <a:rPr lang="en-US" sz="4000" dirty="0" err="1" smtClean="0"/>
              <a:t>sharding</a:t>
            </a:r>
            <a:endParaRPr lang="en-US" sz="4000" dirty="0"/>
          </a:p>
          <a:p>
            <a:pPr marL="252000" algn="l">
              <a:spcBef>
                <a:spcPts val="1200"/>
              </a:spcBef>
            </a:pPr>
            <a:r>
              <a:rPr lang="en-US" sz="4000" dirty="0" smtClean="0"/>
              <a:t>Scale </a:t>
            </a:r>
            <a:r>
              <a:rPr lang="en-US" sz="4000" dirty="0"/>
              <a:t>out via .</a:t>
            </a:r>
            <a:r>
              <a:rPr lang="en-US" sz="4000" dirty="0" smtClean="0"/>
              <a:t>NET </a:t>
            </a:r>
            <a:r>
              <a:rPr lang="en-US" sz="4000" dirty="0"/>
              <a:t>Client libraries </a:t>
            </a:r>
            <a:r>
              <a:rPr lang="en-US" sz="4000" dirty="0" smtClean="0"/>
              <a:t>consumed </a:t>
            </a:r>
            <a:r>
              <a:rPr lang="en-US" sz="4000" dirty="0"/>
              <a:t>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03"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(e.g. Reporting Services)</a:t>
            </a:r>
            <a:endParaRPr lang="en-US" sz="3200" dirty="0">
              <a:solidFill>
                <a:schemeClr val="tx1"/>
              </a:solidFill>
            </a:endParaRP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Scales to petabytes of data</a:t>
            </a:r>
          </a:p>
          <a:p>
            <a:pPr>
              <a:lnSpc>
                <a:spcPct val="90000"/>
              </a:lnSpc>
              <a:spcAft>
                <a:spcPts val="1200"/>
              </a:spcAft>
            </a:pPr>
            <a:r>
              <a:rPr lang="en-US" dirty="0" smtClean="0">
                <a:solidFill>
                  <a:srgbClr val="0088EE"/>
                </a:solidFill>
                <a:latin typeface="Segoe UI Light"/>
              </a:rPr>
              <a:t>Massively Parallel Processing</a:t>
            </a:r>
          </a:p>
          <a:p>
            <a:pPr>
              <a:lnSpc>
                <a:spcPct val="90000"/>
              </a:lnSpc>
              <a:spcAft>
                <a:spcPts val="1200"/>
              </a:spcAft>
            </a:pPr>
            <a:r>
              <a:rPr lang="en-US" dirty="0" smtClean="0">
                <a:solidFill>
                  <a:srgbClr val="0088EE"/>
                </a:solidFill>
                <a:latin typeface="Segoe UI Light"/>
              </a:rPr>
              <a:t>Instant-on compute scales in seconds</a:t>
            </a:r>
          </a:p>
          <a:p>
            <a:pPr>
              <a:lnSpc>
                <a:spcPct val="90000"/>
              </a:lnSpc>
              <a:spcAft>
                <a:spcPts val="1200"/>
              </a:spcAft>
            </a:pPr>
            <a:r>
              <a:rPr lang="en-US" dirty="0" smtClean="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Get started in minutes</a:t>
            </a:r>
          </a:p>
          <a:p>
            <a:pPr>
              <a:lnSpc>
                <a:spcPct val="90000"/>
              </a:lnSpc>
              <a:spcAft>
                <a:spcPts val="1200"/>
              </a:spcAft>
            </a:pPr>
            <a:r>
              <a:rPr lang="en-US" dirty="0" smtClean="0">
                <a:solidFill>
                  <a:srgbClr val="0088EE"/>
                </a:solidFill>
                <a:latin typeface="Segoe UI Light"/>
              </a:rPr>
              <a:t>Integrated with Azure ML, </a:t>
            </a:r>
            <a:r>
              <a:rPr lang="en-US" dirty="0" err="1" smtClean="0">
                <a:solidFill>
                  <a:srgbClr val="0088EE"/>
                </a:solidFill>
                <a:latin typeface="Segoe UI Light"/>
              </a:rPr>
              <a:t>PowerBI</a:t>
            </a:r>
            <a:r>
              <a:rPr lang="en-US" dirty="0" smtClean="0">
                <a:solidFill>
                  <a:srgbClr val="0088EE"/>
                </a:solidFill>
                <a:latin typeface="Segoe UI Light"/>
              </a:rPr>
              <a:t> &amp; ADF</a:t>
            </a:r>
          </a:p>
          <a:p>
            <a:pPr>
              <a:lnSpc>
                <a:spcPct val="90000"/>
              </a:lnSpc>
              <a:spcAft>
                <a:spcPts val="1200"/>
              </a:spcAft>
            </a:pPr>
            <a:r>
              <a:rPr lang="en-US" dirty="0" smtClean="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Simple billing compute &amp; storage</a:t>
            </a:r>
          </a:p>
          <a:p>
            <a:pPr>
              <a:lnSpc>
                <a:spcPct val="90000"/>
              </a:lnSpc>
              <a:spcAft>
                <a:spcPts val="1200"/>
              </a:spcAft>
            </a:pPr>
            <a:r>
              <a:rPr lang="en-US" dirty="0" smtClean="0">
                <a:solidFill>
                  <a:srgbClr val="0088EE"/>
                </a:solidFill>
                <a:latin typeface="Segoe UI Light"/>
              </a:rPr>
              <a:t>Pay for what you need, when you need it with dynamic pause</a:t>
            </a:r>
          </a:p>
          <a:p>
            <a:pPr>
              <a:lnSpc>
                <a:spcPct val="90000"/>
              </a:lnSpc>
              <a:spcAft>
                <a:spcPts val="1200"/>
              </a:spcAft>
            </a:pPr>
            <a:r>
              <a:rPr lang="en-US" dirty="0" smtClean="0">
                <a:solidFill>
                  <a:srgbClr val="0088EE"/>
                </a:solidFill>
                <a:latin typeface="Segoe UI Light"/>
              </a:rPr>
              <a:t>Bring DW to the Cloud without rewriting</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189673cb-4923-4bbb-94d6-78aeba63d872" Revision="1" Stencil="System.MyShapes" StencilVersion="1.0"/>
</Control>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3.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4.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999</TotalTime>
  <Words>7681</Words>
  <Application>Microsoft Office PowerPoint</Application>
  <PresentationFormat>Widescreen</PresentationFormat>
  <Paragraphs>1057</Paragraphs>
  <Slides>100</Slides>
  <Notes>81</Notes>
  <HiddenSlides>30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17" baseType="lpstr">
      <vt:lpstr>Arial</vt:lpstr>
      <vt:lpstr>Avenir LT Pro 45 Book</vt:lpstr>
      <vt:lpstr>Calibri</vt:lpstr>
      <vt:lpstr>Calibri Light</vt:lpstr>
      <vt:lpstr>Consolas</vt:lpstr>
      <vt:lpstr>ＭＳ Ｐゴシック</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Bret Stateham</cp:lastModifiedBy>
  <cp:revision>54</cp:revision>
  <cp:lastPrinted>2014-03-26T17:46:13Z</cp:lastPrinted>
  <dcterms:created xsi:type="dcterms:W3CDTF">2015-04-25T14:54:57Z</dcterms:created>
  <dcterms:modified xsi:type="dcterms:W3CDTF">2015-09-11T17:01:21Z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